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88" r:id="rId4"/>
    <p:sldId id="307" r:id="rId5"/>
    <p:sldId id="308" r:id="rId6"/>
    <p:sldId id="309" r:id="rId7"/>
    <p:sldId id="290" r:id="rId8"/>
    <p:sldId id="257" r:id="rId9"/>
    <p:sldId id="272" r:id="rId10"/>
    <p:sldId id="287" r:id="rId11"/>
    <p:sldId id="310" r:id="rId12"/>
    <p:sldId id="339" r:id="rId13"/>
    <p:sldId id="340" r:id="rId14"/>
    <p:sldId id="341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42" r:id="rId24"/>
    <p:sldId id="343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44" r:id="rId34"/>
    <p:sldId id="345" r:id="rId35"/>
    <p:sldId id="346" r:id="rId36"/>
    <p:sldId id="347" r:id="rId37"/>
    <p:sldId id="331" r:id="rId38"/>
    <p:sldId id="348" r:id="rId39"/>
    <p:sldId id="349" r:id="rId40"/>
    <p:sldId id="332" r:id="rId41"/>
    <p:sldId id="350" r:id="rId42"/>
    <p:sldId id="33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9B43BB-C52A-410B-8290-BC47B8C91FC3}">
          <p14:sldIdLst>
            <p14:sldId id="256"/>
            <p14:sldId id="271"/>
            <p14:sldId id="288"/>
            <p14:sldId id="307"/>
          </p14:sldIdLst>
        </p14:section>
        <p14:section name="Untitled Section" id="{D1AF01DC-6CB5-4B51-8A65-1721B08275F9}">
          <p14:sldIdLst>
            <p14:sldId id="308"/>
            <p14:sldId id="309"/>
            <p14:sldId id="290"/>
            <p14:sldId id="257"/>
            <p14:sldId id="272"/>
            <p14:sldId id="287"/>
            <p14:sldId id="310"/>
            <p14:sldId id="339"/>
            <p14:sldId id="340"/>
            <p14:sldId id="341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42"/>
            <p14:sldId id="343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44"/>
            <p14:sldId id="345"/>
            <p14:sldId id="346"/>
            <p14:sldId id="347"/>
            <p14:sldId id="331"/>
            <p14:sldId id="348"/>
            <p14:sldId id="349"/>
            <p14:sldId id="332"/>
            <p14:sldId id="350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5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6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7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0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4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0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9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0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8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F35B4-8310-4B5F-9FCA-57652201825D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0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mailto:hr@gmail.com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hr@gmail.co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mailto:steven@gmail.co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mailto:akash@gmail.com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mailto:steven@gmail.com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HR Portal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6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run the project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run the command as </a:t>
            </a:r>
            <a:r>
              <a:rPr lang="en-US" dirty="0" err="1">
                <a:solidFill>
                  <a:srgbClr val="FF0000"/>
                </a:solidFill>
              </a:rPr>
              <a:t>npm</a:t>
            </a:r>
            <a:r>
              <a:rPr lang="en-US" dirty="0">
                <a:solidFill>
                  <a:srgbClr val="FF0000"/>
                </a:solidFill>
              </a:rPr>
              <a:t> install</a:t>
            </a:r>
            <a:r>
              <a:rPr lang="en-US" dirty="0"/>
              <a:t> inside a :react-</a:t>
            </a:r>
            <a:r>
              <a:rPr lang="en-US" dirty="0" err="1"/>
              <a:t>hr</a:t>
            </a:r>
            <a:r>
              <a:rPr lang="en-US" dirty="0"/>
              <a:t>-portal. </a:t>
            </a:r>
          </a:p>
          <a:p>
            <a:r>
              <a:rPr lang="en-US" dirty="0"/>
              <a:t>Then run the command as </a:t>
            </a:r>
            <a:r>
              <a:rPr lang="en-US" dirty="0" err="1">
                <a:solidFill>
                  <a:srgbClr val="FF0000"/>
                </a:solidFill>
              </a:rPr>
              <a:t>npm</a:t>
            </a:r>
            <a:r>
              <a:rPr lang="en-US" dirty="0">
                <a:solidFill>
                  <a:srgbClr val="FF0000"/>
                </a:solidFill>
              </a:rPr>
              <a:t> start</a:t>
            </a:r>
            <a:r>
              <a:rPr lang="en-US" dirty="0"/>
              <a:t> to run the project.  </a:t>
            </a:r>
          </a:p>
          <a:p>
            <a:r>
              <a:rPr lang="en-US" dirty="0"/>
              <a:t>After compiled program successfully open the browser and write the URL as http://localhost:3001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534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711C99-DA7B-FB4C-99D0-5F11BD634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791" y="479273"/>
            <a:ext cx="8128418" cy="589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42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08D9-4E17-94B3-C60E-63D1F00B7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Hr Policy static page content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1B21C4-AD01-6199-0C8A-7C655BA63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855" y="1825625"/>
            <a:ext cx="9922290" cy="4351338"/>
          </a:xfrm>
        </p:spPr>
      </p:pic>
    </p:spTree>
    <p:extLst>
      <p:ext uri="{BB962C8B-B14F-4D97-AF65-F5344CB8AC3E}">
        <p14:creationId xmlns:p14="http://schemas.microsoft.com/office/powerpoint/2010/main" val="765768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27B81-5585-2CC3-F41B-DE340CE9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EmployeePolicy.js static file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07D874-E788-D451-F3C3-134F2AAB2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215" y="1825625"/>
            <a:ext cx="10187570" cy="4351338"/>
          </a:xfrm>
        </p:spPr>
      </p:pic>
    </p:spTree>
    <p:extLst>
      <p:ext uri="{BB962C8B-B14F-4D97-AF65-F5344CB8AC3E}">
        <p14:creationId xmlns:p14="http://schemas.microsoft.com/office/powerpoint/2010/main" val="478914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D69F-4928-31C5-DDF7-1B988598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About.js static page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BD4519-5E2C-A0DE-7DAA-B47D8080C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0658"/>
            <a:ext cx="10515600" cy="4281272"/>
          </a:xfrm>
        </p:spPr>
      </p:pic>
    </p:spTree>
    <p:extLst>
      <p:ext uri="{BB962C8B-B14F-4D97-AF65-F5344CB8AC3E}">
        <p14:creationId xmlns:p14="http://schemas.microsoft.com/office/powerpoint/2010/main" val="2705200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F581-1B50-3BE0-D7E1-5A62B5741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97075"/>
          </a:xfrm>
        </p:spPr>
        <p:txBody>
          <a:bodyPr>
            <a:normAutofit/>
          </a:bodyPr>
          <a:lstStyle/>
          <a:p>
            <a:r>
              <a:rPr lang="en-IN" dirty="0"/>
              <a:t>If you not write details you will get error message.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7E47E-679D-5DC3-BE8A-FC5E09BE5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5" y="2563734"/>
            <a:ext cx="7775390" cy="386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04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B3844-ADE8-107B-5A65-E96B6FE1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hr login with </a:t>
            </a:r>
            <a:r>
              <a:rPr lang="en-IN" dirty="0" err="1"/>
              <a:t>emailId</a:t>
            </a:r>
            <a:r>
              <a:rPr lang="en-IN" dirty="0"/>
              <a:t> as </a:t>
            </a:r>
            <a:r>
              <a:rPr lang="en-IN" dirty="0">
                <a:hlinkClick r:id="rId2"/>
              </a:rPr>
              <a:t>hr@gmail.com</a:t>
            </a:r>
            <a:r>
              <a:rPr lang="en-IN" dirty="0"/>
              <a:t> and password as </a:t>
            </a:r>
            <a:r>
              <a:rPr lang="en-IN" b="1" dirty="0"/>
              <a:t>hr@123.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6C249-32A5-67EF-F3CF-C5C5C2611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39" y="1690688"/>
            <a:ext cx="9284177" cy="50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64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9CDD5-1DA6-8C1F-2DA9-68F56E60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HR Functionality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E06E8-1219-B76A-6F04-921C78F8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Hr can login using email id and password </a:t>
            </a:r>
            <a:r>
              <a:rPr lang="en-IN" dirty="0" err="1"/>
              <a:t>ie</a:t>
            </a:r>
            <a:r>
              <a:rPr lang="en-IN" dirty="0"/>
              <a:t> </a:t>
            </a:r>
            <a:r>
              <a:rPr lang="en-IN" dirty="0">
                <a:hlinkClick r:id="rId2"/>
              </a:rPr>
              <a:t>hr@gmail.com</a:t>
            </a:r>
            <a:r>
              <a:rPr lang="en-IN" dirty="0"/>
              <a:t> and password as hr@123 </a:t>
            </a:r>
          </a:p>
          <a:p>
            <a:r>
              <a:rPr lang="en-IN" dirty="0"/>
              <a:t>Hr can view all employee details. </a:t>
            </a:r>
          </a:p>
          <a:p>
            <a:r>
              <a:rPr lang="en-IN" dirty="0"/>
              <a:t>Hr can add employee with information as name, </a:t>
            </a:r>
            <a:r>
              <a:rPr lang="en-IN" dirty="0" err="1"/>
              <a:t>emailId</a:t>
            </a:r>
            <a:r>
              <a:rPr lang="en-IN" dirty="0"/>
              <a:t>, and </a:t>
            </a:r>
            <a:r>
              <a:rPr lang="en-IN" dirty="0" err="1"/>
              <a:t>departmentname</a:t>
            </a:r>
            <a:r>
              <a:rPr lang="en-IN" dirty="0"/>
              <a:t>.</a:t>
            </a:r>
          </a:p>
          <a:p>
            <a:r>
              <a:rPr lang="en-IN" dirty="0"/>
              <a:t>Hr can approved or reject the leave applied by employee.  </a:t>
            </a:r>
          </a:p>
          <a:p>
            <a:r>
              <a:rPr lang="en-IN" dirty="0"/>
              <a:t>Hr can remove the specific employee </a:t>
            </a:r>
          </a:p>
        </p:txBody>
      </p:sp>
    </p:spTree>
    <p:extLst>
      <p:ext uri="{BB962C8B-B14F-4D97-AF65-F5344CB8AC3E}">
        <p14:creationId xmlns:p14="http://schemas.microsoft.com/office/powerpoint/2010/main" val="4252577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8A15-0E64-9D57-B427-FE8D0CAF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Employee functionality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BD4A7-BF0C-7305-01D8-25A9BEFDE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Employee can do signup. </a:t>
            </a:r>
          </a:p>
          <a:p>
            <a:r>
              <a:rPr lang="en-IN" dirty="0"/>
              <a:t>Employee can create account only after hr added his or her </a:t>
            </a:r>
            <a:r>
              <a:rPr lang="en-IN" dirty="0" err="1"/>
              <a:t>emalid</a:t>
            </a:r>
            <a:r>
              <a:rPr lang="en-IN" dirty="0"/>
              <a:t> id information in </a:t>
            </a:r>
            <a:r>
              <a:rPr lang="en-IN" dirty="0" err="1"/>
              <a:t>json</a:t>
            </a:r>
            <a:r>
              <a:rPr lang="en-IN" dirty="0"/>
              <a:t> file. </a:t>
            </a:r>
          </a:p>
          <a:p>
            <a:r>
              <a:rPr lang="en-IN" dirty="0"/>
              <a:t>If valid </a:t>
            </a:r>
            <a:r>
              <a:rPr lang="en-IN" dirty="0" err="1"/>
              <a:t>emaild</a:t>
            </a:r>
            <a:r>
              <a:rPr lang="en-IN" dirty="0"/>
              <a:t> present then only employee can add remaining details like </a:t>
            </a:r>
            <a:r>
              <a:rPr lang="en-IN" dirty="0" err="1"/>
              <a:t>lastname</a:t>
            </a:r>
            <a:r>
              <a:rPr lang="en-IN" dirty="0"/>
              <a:t>, gender, phone number, address etc </a:t>
            </a:r>
          </a:p>
          <a:p>
            <a:r>
              <a:rPr lang="en-IN" dirty="0"/>
              <a:t>Hr can apply for leave </a:t>
            </a:r>
          </a:p>
          <a:p>
            <a:r>
              <a:rPr lang="en-IN" dirty="0"/>
              <a:t>Hr can view the leave information </a:t>
            </a:r>
          </a:p>
        </p:txBody>
      </p:sp>
    </p:spTree>
    <p:extLst>
      <p:ext uri="{BB962C8B-B14F-4D97-AF65-F5344CB8AC3E}">
        <p14:creationId xmlns:p14="http://schemas.microsoft.com/office/powerpoint/2010/main" val="3705036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AF373-9756-9635-3D85-6558FD6C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Hr dashboard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081CF-4ACB-C615-E75D-E8884BDDA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0" y="1573320"/>
            <a:ext cx="11868760" cy="460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18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 err="1"/>
              <a:t>Css</a:t>
            </a:r>
            <a:r>
              <a:rPr lang="en-US" dirty="0"/>
              <a:t> </a:t>
            </a:r>
          </a:p>
          <a:p>
            <a:r>
              <a:rPr lang="en-US" dirty="0"/>
              <a:t>JavaScript </a:t>
            </a:r>
          </a:p>
          <a:p>
            <a:r>
              <a:rPr lang="en-US" dirty="0"/>
              <a:t>Bootstrap </a:t>
            </a:r>
          </a:p>
          <a:p>
            <a:r>
              <a:rPr lang="en-US" dirty="0"/>
              <a:t>Node JS</a:t>
            </a:r>
          </a:p>
          <a:p>
            <a:r>
              <a:rPr lang="en-US" dirty="0"/>
              <a:t>React JS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5367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72939-6180-76ED-C3BF-4BC36BEED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HR can add employee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7B2D1B-B7CC-FED8-64A3-05F679A10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1980"/>
            <a:ext cx="10515600" cy="3738628"/>
          </a:xfrm>
        </p:spPr>
      </p:pic>
    </p:spTree>
    <p:extLst>
      <p:ext uri="{BB962C8B-B14F-4D97-AF65-F5344CB8AC3E}">
        <p14:creationId xmlns:p14="http://schemas.microsoft.com/office/powerpoint/2010/main" val="3722988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EAD97-0BF9-6193-1D69-942A03AB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added employee hr can view all employee details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7229C7-4A14-4C0E-CA40-1FB1517D8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0558"/>
            <a:ext cx="10515600" cy="3841471"/>
          </a:xfrm>
        </p:spPr>
      </p:pic>
    </p:spTree>
    <p:extLst>
      <p:ext uri="{BB962C8B-B14F-4D97-AF65-F5344CB8AC3E}">
        <p14:creationId xmlns:p14="http://schemas.microsoft.com/office/powerpoint/2010/main" val="571783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81DE-F256-B936-5B82-61AE4EC9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Manage leave button enable only after leave applied by employee after created account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395F79-4701-5596-E2D1-0BFB49D8B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1550"/>
            <a:ext cx="10515600" cy="3899488"/>
          </a:xfrm>
        </p:spPr>
      </p:pic>
    </p:spTree>
    <p:extLst>
      <p:ext uri="{BB962C8B-B14F-4D97-AF65-F5344CB8AC3E}">
        <p14:creationId xmlns:p14="http://schemas.microsoft.com/office/powerpoint/2010/main" val="2030778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736A-DFB0-09E0-DF3E-4691AF21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Hr can remove specific employee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2A6B18-4FDB-8927-1101-A345294EF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4190"/>
            <a:ext cx="10515600" cy="3814208"/>
          </a:xfrm>
        </p:spPr>
      </p:pic>
    </p:spTree>
    <p:extLst>
      <p:ext uri="{BB962C8B-B14F-4D97-AF65-F5344CB8AC3E}">
        <p14:creationId xmlns:p14="http://schemas.microsoft.com/office/powerpoint/2010/main" val="3973519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E387-E678-B110-4C09-675F892D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removed specific employee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47368F-199D-41ED-8CD2-939B47563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2066"/>
            <a:ext cx="10515600" cy="3638455"/>
          </a:xfrm>
        </p:spPr>
      </p:pic>
    </p:spTree>
    <p:extLst>
      <p:ext uri="{BB962C8B-B14F-4D97-AF65-F5344CB8AC3E}">
        <p14:creationId xmlns:p14="http://schemas.microsoft.com/office/powerpoint/2010/main" val="403942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AF39-9A68-9D00-05FE-16C0864E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we will do signup with </a:t>
            </a:r>
            <a:r>
              <a:rPr lang="en-IN" dirty="0">
                <a:hlinkClick r:id="rId2"/>
              </a:rPr>
              <a:t>steven@gmail.com</a:t>
            </a:r>
            <a:r>
              <a:rPr lang="en-IN" dirty="0"/>
              <a:t> account.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F75E3-0506-ABCE-E62F-DD3EC7CD5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6140" y="1825625"/>
            <a:ext cx="9899719" cy="4351338"/>
          </a:xfrm>
        </p:spPr>
      </p:pic>
    </p:spTree>
    <p:extLst>
      <p:ext uri="{BB962C8B-B14F-4D97-AF65-F5344CB8AC3E}">
        <p14:creationId xmlns:p14="http://schemas.microsoft.com/office/powerpoint/2010/main" val="1976920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92BEB-BCA9-1EAE-2E71-46A87FC5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When we write wrong email id as </a:t>
            </a:r>
            <a:r>
              <a:rPr lang="en-IN" dirty="0">
                <a:hlinkClick r:id="rId2"/>
              </a:rPr>
              <a:t>akash@gmail.com</a:t>
            </a:r>
            <a:r>
              <a:rPr lang="en-IN" dirty="0"/>
              <a:t>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7D3125-BBE3-7B94-3C4B-E06A10D36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03576"/>
            <a:ext cx="10515600" cy="4195436"/>
          </a:xfrm>
        </p:spPr>
      </p:pic>
    </p:spTree>
    <p:extLst>
      <p:ext uri="{BB962C8B-B14F-4D97-AF65-F5344CB8AC3E}">
        <p14:creationId xmlns:p14="http://schemas.microsoft.com/office/powerpoint/2010/main" val="291210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A442-79C6-A820-C7AE-D92EB380E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If you enter correct email id then only remaining option enable for us to create the account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675285-914A-34B7-06B3-5D24FB605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1529" y="1825625"/>
            <a:ext cx="7948942" cy="4351338"/>
          </a:xfrm>
        </p:spPr>
      </p:pic>
    </p:spTree>
    <p:extLst>
      <p:ext uri="{BB962C8B-B14F-4D97-AF65-F5344CB8AC3E}">
        <p14:creationId xmlns:p14="http://schemas.microsoft.com/office/powerpoint/2010/main" val="3393571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0A5D-9A1E-2933-F568-D4E7729D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fill all information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CBF393-3889-97ED-3ED2-803D0DEB6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719" y="1825625"/>
            <a:ext cx="7426561" cy="4351338"/>
          </a:xfrm>
        </p:spPr>
      </p:pic>
    </p:spTree>
    <p:extLst>
      <p:ext uri="{BB962C8B-B14F-4D97-AF65-F5344CB8AC3E}">
        <p14:creationId xmlns:p14="http://schemas.microsoft.com/office/powerpoint/2010/main" val="637232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A59A9B-8235-3527-8DF8-F7D6F3C84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80" y="1146057"/>
            <a:ext cx="11475040" cy="45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0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create angular project using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node </a:t>
            </a:r>
            <a:r>
              <a:rPr lang="en-US" dirty="0" err="1"/>
              <a:t>js</a:t>
            </a:r>
            <a:r>
              <a:rPr lang="en-US" dirty="0"/>
              <a:t> </a:t>
            </a:r>
          </a:p>
          <a:p>
            <a:r>
              <a:rPr lang="en-US" dirty="0"/>
              <a:t>Check node </a:t>
            </a:r>
            <a:r>
              <a:rPr lang="en-US" dirty="0" err="1"/>
              <a:t>js</a:t>
            </a:r>
            <a:r>
              <a:rPr lang="en-US" dirty="0"/>
              <a:t> version using command as node --version </a:t>
            </a:r>
          </a:p>
          <a:p>
            <a:r>
              <a:rPr lang="en-US" dirty="0"/>
              <a:t>Check </a:t>
            </a:r>
            <a:r>
              <a:rPr lang="en-US" dirty="0" err="1"/>
              <a:t>npm</a:t>
            </a:r>
            <a:r>
              <a:rPr lang="en-US" dirty="0"/>
              <a:t> command version using command as </a:t>
            </a:r>
            <a:r>
              <a:rPr lang="en-US" dirty="0" err="1"/>
              <a:t>npm</a:t>
            </a:r>
            <a:r>
              <a:rPr lang="en-US" dirty="0"/>
              <a:t> --version </a:t>
            </a:r>
          </a:p>
          <a:p>
            <a:r>
              <a:rPr lang="en-US" dirty="0"/>
              <a:t>Then install ng command using </a:t>
            </a:r>
            <a:r>
              <a:rPr lang="en-US" dirty="0" err="1"/>
              <a:t>npm</a:t>
            </a:r>
            <a:r>
              <a:rPr lang="en-US" dirty="0"/>
              <a:t> install –g create-react-app</a:t>
            </a:r>
          </a:p>
          <a:p>
            <a:r>
              <a:rPr lang="en-US" dirty="0"/>
              <a:t>Then create the project using command as </a:t>
            </a:r>
          </a:p>
          <a:p>
            <a:r>
              <a:rPr lang="en-US" b="1" dirty="0"/>
              <a:t>create-react-app react-</a:t>
            </a:r>
            <a:r>
              <a:rPr lang="en-US" b="1" dirty="0" err="1"/>
              <a:t>hr</a:t>
            </a:r>
            <a:r>
              <a:rPr lang="en-US" b="1" dirty="0"/>
              <a:t>-portal</a:t>
            </a:r>
          </a:p>
        </p:txBody>
      </p:sp>
    </p:spTree>
    <p:extLst>
      <p:ext uri="{BB962C8B-B14F-4D97-AF65-F5344CB8AC3E}">
        <p14:creationId xmlns:p14="http://schemas.microsoft.com/office/powerpoint/2010/main" val="2186754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DEFC-0E83-1A07-FCE0-54B67E75A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Employee can login with email id as </a:t>
            </a:r>
            <a:r>
              <a:rPr lang="en-IN" dirty="0">
                <a:hlinkClick r:id="rId2"/>
              </a:rPr>
              <a:t>steven@gmail.com</a:t>
            </a:r>
            <a:r>
              <a:rPr lang="en-IN" dirty="0"/>
              <a:t> and password as steven@123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0E730F-1714-9733-CBBB-A65B69DC6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8739" y="1825625"/>
            <a:ext cx="7794522" cy="4351338"/>
          </a:xfrm>
        </p:spPr>
      </p:pic>
    </p:spTree>
    <p:extLst>
      <p:ext uri="{BB962C8B-B14F-4D97-AF65-F5344CB8AC3E}">
        <p14:creationId xmlns:p14="http://schemas.microsoft.com/office/powerpoint/2010/main" val="3762271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4B8B-88B1-0298-8C82-A29EED911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Employee dashboard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6BA518-43A6-8E2D-A848-AFAECFB9C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27853"/>
            <a:ext cx="10515600" cy="3146882"/>
          </a:xfrm>
        </p:spPr>
      </p:pic>
    </p:spTree>
    <p:extLst>
      <p:ext uri="{BB962C8B-B14F-4D97-AF65-F5344CB8AC3E}">
        <p14:creationId xmlns:p14="http://schemas.microsoft.com/office/powerpoint/2010/main" val="3517827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2EE3-D44B-F45F-11F8-349A09E4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Employee can view its own details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F33E50-8D1D-C3CA-3A17-D665AFDEE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6131"/>
            <a:ext cx="10515600" cy="3870325"/>
          </a:xfrm>
        </p:spPr>
      </p:pic>
    </p:spTree>
    <p:extLst>
      <p:ext uri="{BB962C8B-B14F-4D97-AF65-F5344CB8AC3E}">
        <p14:creationId xmlns:p14="http://schemas.microsoft.com/office/powerpoint/2010/main" val="1238930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885DF-B52D-42F8-0746-EACBD4AB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Employee can apply leave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C0BBF1-ECB4-AE89-FDAD-51FFD4116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42147"/>
            <a:ext cx="10515600" cy="3518293"/>
          </a:xfrm>
        </p:spPr>
      </p:pic>
    </p:spTree>
    <p:extLst>
      <p:ext uri="{BB962C8B-B14F-4D97-AF65-F5344CB8AC3E}">
        <p14:creationId xmlns:p14="http://schemas.microsoft.com/office/powerpoint/2010/main" val="3457147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C520-1108-87C1-2614-882F8480C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Leave applied successfully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C545EA-5B5A-82BE-627A-CEB479B79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36273"/>
            <a:ext cx="10515600" cy="3130042"/>
          </a:xfrm>
        </p:spPr>
      </p:pic>
    </p:spTree>
    <p:extLst>
      <p:ext uri="{BB962C8B-B14F-4D97-AF65-F5344CB8AC3E}">
        <p14:creationId xmlns:p14="http://schemas.microsoft.com/office/powerpoint/2010/main" val="2418508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806C-F772-139E-9221-D9D63F99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leave status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88FFD-21A0-0399-3C39-3E935DF46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7574"/>
            <a:ext cx="10515600" cy="2827440"/>
          </a:xfrm>
        </p:spPr>
      </p:pic>
    </p:spTree>
    <p:extLst>
      <p:ext uri="{BB962C8B-B14F-4D97-AF65-F5344CB8AC3E}">
        <p14:creationId xmlns:p14="http://schemas.microsoft.com/office/powerpoint/2010/main" val="2635578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5F74-F97B-0B7B-745A-9E74E12E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leave policy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3A219-21D1-0C28-FF9B-4C214AD72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2647"/>
            <a:ext cx="10515600" cy="4297294"/>
          </a:xfrm>
        </p:spPr>
      </p:pic>
    </p:spTree>
    <p:extLst>
      <p:ext uri="{BB962C8B-B14F-4D97-AF65-F5344CB8AC3E}">
        <p14:creationId xmlns:p14="http://schemas.microsoft.com/office/powerpoint/2010/main" val="3239123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EA96-1D5C-84D4-C7E0-0AAF7BEF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logout and then login for hr account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17FB9D-CAD3-EF89-F011-DC1629085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982" y="1825625"/>
            <a:ext cx="8040035" cy="4351338"/>
          </a:xfrm>
        </p:spPr>
      </p:pic>
    </p:spTree>
    <p:extLst>
      <p:ext uri="{BB962C8B-B14F-4D97-AF65-F5344CB8AC3E}">
        <p14:creationId xmlns:p14="http://schemas.microsoft.com/office/powerpoint/2010/main" val="891438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71FFE-959D-5DC4-ED3A-7913BDE7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Now hr can see those employee button enable to approve or reject the leave for specific employee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D8390C-D418-D35C-4369-FE6E60E9D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1930"/>
            <a:ext cx="10515600" cy="3858728"/>
          </a:xfrm>
        </p:spPr>
      </p:pic>
    </p:spTree>
    <p:extLst>
      <p:ext uri="{BB962C8B-B14F-4D97-AF65-F5344CB8AC3E}">
        <p14:creationId xmlns:p14="http://schemas.microsoft.com/office/powerpoint/2010/main" val="2465689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0DA9-0B2C-AA4A-C234-699FAA12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Leave can be approved or rejected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26EE6C-BFEC-876A-E671-26D088264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138" y="1825625"/>
            <a:ext cx="10059723" cy="4351338"/>
          </a:xfrm>
        </p:spPr>
      </p:pic>
    </p:spTree>
    <p:extLst>
      <p:ext uri="{BB962C8B-B14F-4D97-AF65-F5344CB8AC3E}">
        <p14:creationId xmlns:p14="http://schemas.microsoft.com/office/powerpoint/2010/main" val="3793749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15638-B939-DE7B-A909-6C3AC1E9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 run the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CA124-C94D-F1E9-76A6-E896204ED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Please move inside this project </a:t>
            </a:r>
            <a:r>
              <a:rPr lang="en-IN" dirty="0" err="1"/>
              <a:t>ie</a:t>
            </a:r>
            <a:r>
              <a:rPr lang="en-IN" dirty="0"/>
              <a:t> </a:t>
            </a:r>
            <a:r>
              <a:rPr lang="en-IN" b="1" dirty="0"/>
              <a:t>react-hr-portal</a:t>
            </a:r>
          </a:p>
          <a:p>
            <a:r>
              <a:rPr lang="en-IN" dirty="0"/>
              <a:t>Run</a:t>
            </a:r>
            <a:r>
              <a:rPr lang="en-IN" b="1" dirty="0"/>
              <a:t> </a:t>
            </a:r>
            <a:r>
              <a:rPr lang="en-IN" b="1" dirty="0" err="1"/>
              <a:t>npm</a:t>
            </a:r>
            <a:r>
              <a:rPr lang="en-IN" b="1" dirty="0"/>
              <a:t> install </a:t>
            </a:r>
            <a:r>
              <a:rPr lang="en-IN" dirty="0"/>
              <a:t>to download all dependencies</a:t>
            </a:r>
          </a:p>
          <a:p>
            <a:r>
              <a:rPr lang="en-IN" dirty="0"/>
              <a:t>Before start the project please run the </a:t>
            </a:r>
            <a:r>
              <a:rPr lang="en-IN" dirty="0" err="1"/>
              <a:t>json</a:t>
            </a:r>
            <a:r>
              <a:rPr lang="en-IN" dirty="0"/>
              <a:t> file using command as  </a:t>
            </a:r>
          </a:p>
          <a:p>
            <a:r>
              <a:rPr lang="en-IN" dirty="0"/>
              <a:t> using command as </a:t>
            </a:r>
            <a:r>
              <a:rPr lang="en-IN" b="1" dirty="0" err="1"/>
              <a:t>json</a:t>
            </a:r>
            <a:r>
              <a:rPr lang="en-IN" b="1" dirty="0"/>
              <a:t>-server  </a:t>
            </a:r>
            <a:r>
              <a:rPr lang="en-IN" b="1" dirty="0" err="1"/>
              <a:t>hr.json</a:t>
            </a:r>
            <a:r>
              <a:rPr lang="en-IN" dirty="0"/>
              <a:t> file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8052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0A91-607E-95D6-3AAB-55FED7EEA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Hr dashboard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4B929AE-62A8-D1DD-3F43-A462508E1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59974"/>
            <a:ext cx="10515600" cy="3082639"/>
          </a:xfrm>
        </p:spPr>
      </p:pic>
    </p:spTree>
    <p:extLst>
      <p:ext uri="{BB962C8B-B14F-4D97-AF65-F5344CB8AC3E}">
        <p14:creationId xmlns:p14="http://schemas.microsoft.com/office/powerpoint/2010/main" val="1397176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CCA0-4572-2025-1B4C-12338E94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leave status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16413E-5A00-B5EE-FBEC-728184470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04568"/>
            <a:ext cx="10515600" cy="2993452"/>
          </a:xfrm>
        </p:spPr>
      </p:pic>
    </p:spTree>
    <p:extLst>
      <p:ext uri="{BB962C8B-B14F-4D97-AF65-F5344CB8AC3E}">
        <p14:creationId xmlns:p14="http://schemas.microsoft.com/office/powerpoint/2010/main" val="2184487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03E8-A4CC-3334-54FC-404E7073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All these operation stored in </a:t>
            </a:r>
            <a:r>
              <a:rPr lang="en-IN" dirty="0" err="1"/>
              <a:t>hr.json</a:t>
            </a:r>
            <a:r>
              <a:rPr lang="en-IN" dirty="0"/>
              <a:t> file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BAF84E-883B-E839-9C8B-17597C679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7801" y="1825625"/>
            <a:ext cx="5136397" cy="4351338"/>
          </a:xfrm>
        </p:spPr>
      </p:pic>
    </p:spTree>
    <p:extLst>
      <p:ext uri="{BB962C8B-B14F-4D97-AF65-F5344CB8AC3E}">
        <p14:creationId xmlns:p14="http://schemas.microsoft.com/office/powerpoint/2010/main" val="655771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4720F-55B0-AF6F-0338-82967CFE5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j</a:t>
            </a:r>
            <a:r>
              <a:rPr lang="en-IN" b="1" dirty="0" err="1"/>
              <a:t>son</a:t>
            </a:r>
            <a:r>
              <a:rPr lang="en-IN" b="1" dirty="0"/>
              <a:t>-server </a:t>
            </a:r>
            <a:r>
              <a:rPr lang="en-IN" b="1" dirty="0" err="1"/>
              <a:t>hr.json</a:t>
            </a:r>
            <a:r>
              <a:rPr lang="en-IN" b="1" dirty="0"/>
              <a:t> file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13D49F-93F5-A02F-BD60-8CDC8A158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83" y="2051403"/>
            <a:ext cx="6017331" cy="39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44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CE5B31-E607-14D4-4598-7379E1E03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45" y="1781090"/>
            <a:ext cx="11875110" cy="329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3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B81DF-37B0-98A1-4250-ADAC0ADD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we need to install required dependencies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5A6FB-63A3-CBC9-572E-5B6E11EB7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325563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Move inside a project folder and install below dependencies </a:t>
            </a:r>
          </a:p>
          <a:p>
            <a:r>
              <a:rPr lang="en-IN" b="1" dirty="0" err="1"/>
              <a:t>npm</a:t>
            </a:r>
            <a:r>
              <a:rPr lang="en-IN" b="1" dirty="0"/>
              <a:t> install </a:t>
            </a:r>
          </a:p>
          <a:p>
            <a:r>
              <a:rPr lang="en-IN" b="1" dirty="0"/>
              <a:t>Which help to download required dependencies.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A6A57-6DDA-AD0D-27FB-EA53FCBE7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28" y="3194730"/>
            <a:ext cx="11563944" cy="32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94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 structure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ADA69-535A-4B10-2603-2B96CBCF6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8543" cy="667204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Open the project in VS Code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73D1A-1858-A46E-C86C-568B2FC98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8347"/>
            <a:ext cx="4038808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53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description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06686" cy="4351338"/>
          </a:xfrm>
        </p:spPr>
        <p:txBody>
          <a:bodyPr>
            <a:normAutofit/>
          </a:bodyPr>
          <a:lstStyle/>
          <a:p>
            <a:r>
              <a:rPr lang="en-US" dirty="0"/>
              <a:t>component folder </a:t>
            </a:r>
          </a:p>
          <a:p>
            <a:pPr lvl="1"/>
            <a:r>
              <a:rPr lang="en-US" dirty="0"/>
              <a:t>AboutUs.js</a:t>
            </a:r>
          </a:p>
          <a:p>
            <a:pPr lvl="1"/>
            <a:r>
              <a:rPr lang="en-US" dirty="0"/>
              <a:t>ContactPage.js	</a:t>
            </a:r>
          </a:p>
          <a:p>
            <a:pPr lvl="1"/>
            <a:r>
              <a:rPr lang="en-US" dirty="0"/>
              <a:t>App.js</a:t>
            </a:r>
          </a:p>
          <a:p>
            <a:pPr lvl="1"/>
            <a:r>
              <a:rPr lang="en-US" dirty="0"/>
              <a:t>Login.js</a:t>
            </a:r>
          </a:p>
          <a:p>
            <a:pPr lvl="1"/>
            <a:r>
              <a:rPr lang="en-US" dirty="0"/>
              <a:t>SignUp.js</a:t>
            </a:r>
          </a:p>
          <a:p>
            <a:pPr lvl="1"/>
            <a:r>
              <a:rPr lang="en-US" dirty="0"/>
              <a:t>HrDashboard.js</a:t>
            </a:r>
          </a:p>
          <a:p>
            <a:pPr lvl="1"/>
            <a:r>
              <a:rPr lang="en-US" dirty="0"/>
              <a:t>EmployeeDashboard.js</a:t>
            </a:r>
          </a:p>
          <a:p>
            <a:pPr lvl="1"/>
            <a:r>
              <a:rPr lang="en-US" dirty="0"/>
              <a:t>HrPolicy.js </a:t>
            </a:r>
          </a:p>
          <a:p>
            <a:pPr lvl="1"/>
            <a:r>
              <a:rPr lang="en-US" dirty="0"/>
              <a:t>HrPolicyPage.js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FB9A16-BF19-9FA8-EFB1-91B1B296C979}"/>
              </a:ext>
            </a:extLst>
          </p:cNvPr>
          <p:cNvSpPr txBox="1">
            <a:spLocks/>
          </p:cNvSpPr>
          <p:nvPr/>
        </p:nvSpPr>
        <p:spPr>
          <a:xfrm>
            <a:off x="6237514" y="1833336"/>
            <a:ext cx="45066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store folder 		</a:t>
            </a:r>
          </a:p>
          <a:p>
            <a:pPr lvl="1"/>
            <a:r>
              <a:rPr lang="en-US" dirty="0"/>
              <a:t>store.js</a:t>
            </a:r>
          </a:p>
          <a:p>
            <a:r>
              <a:rPr lang="en-US" dirty="0"/>
              <a:t>slice folder 		</a:t>
            </a:r>
          </a:p>
          <a:p>
            <a:pPr lvl="1"/>
            <a:r>
              <a:rPr lang="en-US" dirty="0"/>
              <a:t>employeeSclice.js  </a:t>
            </a:r>
          </a:p>
          <a:p>
            <a:r>
              <a:rPr lang="en-US" dirty="0"/>
              <a:t>Images folder 	 </a:t>
            </a:r>
          </a:p>
          <a:p>
            <a:pPr lvl="1"/>
            <a:r>
              <a:rPr lang="en-US" dirty="0"/>
              <a:t>App.css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036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564</Words>
  <Application>Microsoft Office PowerPoint</Application>
  <PresentationFormat>Widescreen</PresentationFormat>
  <Paragraphs>89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HR Portal</vt:lpstr>
      <vt:lpstr>Technologies use </vt:lpstr>
      <vt:lpstr>First create angular project using </vt:lpstr>
      <vt:lpstr>To run the project </vt:lpstr>
      <vt:lpstr>json-server hr.json file </vt:lpstr>
      <vt:lpstr>PowerPoint Presentation</vt:lpstr>
      <vt:lpstr>Now we need to install required dependencies </vt:lpstr>
      <vt:lpstr>The project structure </vt:lpstr>
      <vt:lpstr>Short description </vt:lpstr>
      <vt:lpstr>To run the project </vt:lpstr>
      <vt:lpstr>PowerPoint Presentation</vt:lpstr>
      <vt:lpstr>Hr Policy static page content </vt:lpstr>
      <vt:lpstr>EmployeePolicy.js static file </vt:lpstr>
      <vt:lpstr>About.js static page </vt:lpstr>
      <vt:lpstr>If you not write details you will get error message. </vt:lpstr>
      <vt:lpstr>Login hr login with emailId as hr@gmail.com and password as hr@123.</vt:lpstr>
      <vt:lpstr>HR Functionality </vt:lpstr>
      <vt:lpstr>Employee functionality </vt:lpstr>
      <vt:lpstr>Hr dashboard </vt:lpstr>
      <vt:lpstr>HR can add employee </vt:lpstr>
      <vt:lpstr>After added employee hr can view all employee details </vt:lpstr>
      <vt:lpstr>Manage leave button enable only after leave applied by employee after created account </vt:lpstr>
      <vt:lpstr>Hr can remove specific employee </vt:lpstr>
      <vt:lpstr>After removed specific employee </vt:lpstr>
      <vt:lpstr>Now we will do signup with steven@gmail.com account. </vt:lpstr>
      <vt:lpstr>When we write wrong email id as akash@gmail.com  </vt:lpstr>
      <vt:lpstr>If you enter correct email id then only remaining option enable for us to create the account </vt:lpstr>
      <vt:lpstr>After fill all information </vt:lpstr>
      <vt:lpstr>PowerPoint Presentation</vt:lpstr>
      <vt:lpstr>Employee can login with email id as steven@gmail.com and password as steven@123 </vt:lpstr>
      <vt:lpstr>Employee dashboard </vt:lpstr>
      <vt:lpstr>Employee can view its own details </vt:lpstr>
      <vt:lpstr>Employee can apply leave </vt:lpstr>
      <vt:lpstr>Leave applied successfully </vt:lpstr>
      <vt:lpstr>Check leave status </vt:lpstr>
      <vt:lpstr>Check leave policy </vt:lpstr>
      <vt:lpstr>Now logout and then login for hr account </vt:lpstr>
      <vt:lpstr>Now hr can see those employee button enable to approve or reject the leave for specific employee </vt:lpstr>
      <vt:lpstr>Leave can be approved or rejected </vt:lpstr>
      <vt:lpstr>Hr dashboard </vt:lpstr>
      <vt:lpstr>Check leave status </vt:lpstr>
      <vt:lpstr>All these operation stored in hr.json file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Ordering App</dc:title>
  <dc:creator>LENOVO</dc:creator>
  <cp:lastModifiedBy>Akash Kale</cp:lastModifiedBy>
  <cp:revision>128</cp:revision>
  <dcterms:created xsi:type="dcterms:W3CDTF">2022-12-25T14:43:40Z</dcterms:created>
  <dcterms:modified xsi:type="dcterms:W3CDTF">2023-12-10T06:25:33Z</dcterms:modified>
</cp:coreProperties>
</file>